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6" r:id="rId7"/>
    <p:sldId id="261" r:id="rId8"/>
    <p:sldId id="262" r:id="rId9"/>
    <p:sldId id="274" r:id="rId10"/>
    <p:sldId id="263" r:id="rId11"/>
    <p:sldId id="268" r:id="rId12"/>
    <p:sldId id="264" r:id="rId13"/>
    <p:sldId id="265" r:id="rId14"/>
    <p:sldId id="266" r:id="rId15"/>
    <p:sldId id="285" r:id="rId16"/>
    <p:sldId id="267" r:id="rId17"/>
    <p:sldId id="289" r:id="rId18"/>
    <p:sldId id="290" r:id="rId19"/>
    <p:sldId id="269" r:id="rId20"/>
    <p:sldId id="270" r:id="rId21"/>
    <p:sldId id="271" r:id="rId22"/>
    <p:sldId id="272" r:id="rId23"/>
    <p:sldId id="273" r:id="rId24"/>
    <p:sldId id="280" r:id="rId25"/>
    <p:sldId id="278" r:id="rId26"/>
    <p:sldId id="277" r:id="rId27"/>
    <p:sldId id="281" r:id="rId28"/>
    <p:sldId id="279" r:id="rId29"/>
    <p:sldId id="282" r:id="rId30"/>
    <p:sldId id="283" r:id="rId31"/>
    <p:sldId id="284" r:id="rId32"/>
    <p:sldId id="286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87" r:id="rId41"/>
    <p:sldId id="288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 autoAdjust="0"/>
  </p:normalViewPr>
  <p:slideViewPr>
    <p:cSldViewPr snapToGrid="0">
      <p:cViewPr varScale="1">
        <p:scale>
          <a:sx n="74" d="100"/>
          <a:sy n="74" d="100"/>
        </p:scale>
        <p:origin x="-582" y="-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1056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6926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3088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ub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4">
            <a:extLst>
              <a:ext uri="{FF2B5EF4-FFF2-40B4-BE49-F238E27FC236}">
                <a16:creationId xmlns:a16="http://schemas.microsoft.com/office/drawing/2014/main" xmlns="" id="{A9C4F210-2650-3942-9632-6074E8F127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9099" y="6356350"/>
            <a:ext cx="37354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/>
              <a:t>© 2019 Amazon Web Services, Inc. or its Affiliates. All rights reserved.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D0B1C5D0-123C-C948-8FE9-A354E1870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191940"/>
            <a:ext cx="11353800" cy="474119"/>
          </a:xfrm>
        </p:spPr>
        <p:txBody>
          <a:bodyPr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B9293C6B-D94F-304A-A8F4-8745DAD9DF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9700" y="6356350"/>
            <a:ext cx="2743200" cy="365125"/>
          </a:xfrm>
        </p:spPr>
        <p:txBody>
          <a:bodyPr/>
          <a:lstStyle/>
          <a:p>
            <a:fld id="{B6A95138-A96E-2F42-A959-2EFD44FE4AB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AA315D3-3937-1747-9C2E-0067F12A02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5552" t="60520" r="3438" b="3809"/>
          <a:stretch/>
        </p:blipFill>
        <p:spPr>
          <a:xfrm rot="10800000">
            <a:off x="-1" y="-2"/>
            <a:ext cx="2268187" cy="21661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3936176-BBC4-344F-8FD9-CD6D76107A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09200" y="365126"/>
            <a:ext cx="1772652" cy="4490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5528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109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0984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9562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7619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8221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8160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4616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8435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ABCCA-34BE-436C-A722-1F3B9690DC8B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6752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Recurrent Neural Network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93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53" y="679360"/>
            <a:ext cx="12036247" cy="5460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321" y="-6180"/>
            <a:ext cx="6185415" cy="62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095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54" y="-1"/>
            <a:ext cx="10112645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962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8" y="985770"/>
            <a:ext cx="5949950" cy="419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588" y="1394155"/>
            <a:ext cx="6279580" cy="32422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765" y="5530403"/>
            <a:ext cx="4257139" cy="688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221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19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8457" y="5736868"/>
            <a:ext cx="2948591" cy="534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443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195008"/>
            <a:ext cx="12138451" cy="4986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6569" y="227526"/>
            <a:ext cx="3562150" cy="626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891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" y="-1"/>
            <a:ext cx="11264990" cy="6773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066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30" y="236471"/>
            <a:ext cx="11565385" cy="6467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227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893" y="0"/>
            <a:ext cx="12243390" cy="6181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975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65850"/>
            <a:ext cx="7482625" cy="649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335" y="491273"/>
            <a:ext cx="4183933" cy="1543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435" y="2034861"/>
            <a:ext cx="3933714" cy="1480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335" y="4561738"/>
            <a:ext cx="4015393" cy="1650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824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072" y="-872"/>
            <a:ext cx="5324475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97" y="351553"/>
            <a:ext cx="10251583" cy="6273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465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02" y="1910567"/>
            <a:ext cx="12092498" cy="2841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763" y="129259"/>
            <a:ext cx="3857625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634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66" y="95249"/>
            <a:ext cx="10606958" cy="6524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445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23" y="224441"/>
            <a:ext cx="9279832" cy="6515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073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39" y="187751"/>
            <a:ext cx="9870113" cy="6621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351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28" y="307417"/>
            <a:ext cx="11348732" cy="5088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830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Bidirectional recurrent neural network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23" y="-1"/>
            <a:ext cx="9555097" cy="663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61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85" y="685868"/>
            <a:ext cx="11201301" cy="4787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596" y="0"/>
            <a:ext cx="3705359" cy="88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592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directional RNN has forward and backward RNNs. Source: MLWhiz 2018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5" y="244699"/>
            <a:ext cx="8165652" cy="638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714" y="154547"/>
            <a:ext cx="3705359" cy="88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171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42" y="139320"/>
            <a:ext cx="9550154" cy="6655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64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20" y="307974"/>
            <a:ext cx="11869167" cy="5561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198" y="1900595"/>
            <a:ext cx="492442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3946" y="2892749"/>
            <a:ext cx="3051890" cy="758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338" y="54735"/>
            <a:ext cx="3810000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170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29" y="4249447"/>
            <a:ext cx="8745537" cy="224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62" y="134288"/>
            <a:ext cx="10192663" cy="38839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563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459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881" y="3466429"/>
            <a:ext cx="2276475" cy="334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6280" y="3190875"/>
            <a:ext cx="348333" cy="370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968" y="111081"/>
            <a:ext cx="432435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66" y="5840032"/>
            <a:ext cx="768667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597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01" y="0"/>
            <a:ext cx="10966898" cy="5234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31" y="5427037"/>
            <a:ext cx="33242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757" y="5346879"/>
            <a:ext cx="3364585" cy="1131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531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23" y="340888"/>
            <a:ext cx="11383855" cy="6356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970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90" y="276225"/>
            <a:ext cx="11504392" cy="5931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952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36654" cy="6413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028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73" y="137308"/>
            <a:ext cx="11840361" cy="6585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125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83" y="190231"/>
            <a:ext cx="11440866" cy="6470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2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70" y="243157"/>
            <a:ext cx="11540002" cy="6337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29161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774"/>
            <a:ext cx="11372045" cy="6407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5590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08" y="180372"/>
            <a:ext cx="10493330" cy="6582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1230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76" y="217732"/>
            <a:ext cx="11865395" cy="6640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7563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2"/>
            <a:ext cx="12223985" cy="6065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056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15" y="211898"/>
            <a:ext cx="11025523" cy="3439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994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963" y="4412155"/>
            <a:ext cx="6029325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80" y="197678"/>
            <a:ext cx="5507991" cy="4940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507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62" y="110074"/>
            <a:ext cx="11658744" cy="3392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600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2019 Amazon Web Services, Inc. or its Affiliates. All rights reserved.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95138-A96E-2F42-A959-2EFD44FE4AB7}" type="slidenum">
              <a:rPr lang="en-US" smtClean="0"/>
              <a:t>6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380" y="-1"/>
            <a:ext cx="12117262" cy="5644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704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10" y="0"/>
            <a:ext cx="11907368" cy="1748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26" y="1943502"/>
            <a:ext cx="3229339" cy="4727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992" y="1748173"/>
            <a:ext cx="7828208" cy="4388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192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83" y="236985"/>
            <a:ext cx="11853226" cy="4309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951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92" y="0"/>
            <a:ext cx="8934983" cy="554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246" y="1124278"/>
            <a:ext cx="4414753" cy="130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20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13707</TotalTime>
  <Words>21</Words>
  <Application>Microsoft Office PowerPoint</Application>
  <PresentationFormat>Custom</PresentationFormat>
  <Paragraphs>4</Paragraphs>
  <Slides>41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Recurrent Neural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174</cp:revision>
  <dcterms:created xsi:type="dcterms:W3CDTF">2020-06-24T08:19:52Z</dcterms:created>
  <dcterms:modified xsi:type="dcterms:W3CDTF">2024-09-25T12:48:58Z</dcterms:modified>
</cp:coreProperties>
</file>